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 hidden="0"/>
          <p:cNvSpPr/>
          <p:nvPr isPhoto="0" userDrawn="0"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hidden="0"/>
          <p:cNvSpPr/>
          <p:nvPr isPhoto="0" userDrawn="0"/>
        </p:nvSpPr>
        <p:spPr bwMode="auto"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9255346" y="2750337"/>
            <a:ext cx="1171888" cy="1356442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анорамная фотография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 hidden="0"/>
          <p:cNvSpPr/>
          <p:nvPr isPhoto="0" userDrawn="0"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hidden="0"/>
          <p:cNvSpPr/>
          <p:nvPr isPhoto="0" userDrawn="0"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680322" y="609597"/>
            <a:ext cx="9613859" cy="3589574"/>
          </a:xfrm>
          <a:prstGeom prst="rect">
            <a:avLst/>
          </a:prstGeom>
          <a:noFill/>
          <a:ln>
            <a:noFill/>
          </a:ln>
          <a:effectLst>
            <a:outerShdw blurRad="76200" dist="63500" dir="5040000" rotWithShape="0" algn="tl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729455" y="4711309"/>
            <a:ext cx="1154151" cy="1090789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подпись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 hidden="0"/>
          <p:cNvSpPr/>
          <p:nvPr isPhoto="0" userDrawn="0"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hidden="0"/>
          <p:cNvSpPr/>
          <p:nvPr isPhoto="0" userDrawn="0"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729455" y="4711615"/>
            <a:ext cx="1154151" cy="1090789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Цитата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 hidden="0"/>
          <p:cNvSpPr/>
          <p:nvPr isPhoto="0" userDrawn="0"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 hidden="0"/>
          <p:cNvSpPr/>
          <p:nvPr isPhoto="0" userDrawn="0"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Text Placeholder 3" hidden="0"/>
          <p:cNvSpPr>
            <a:spLocks noGrp="1"/>
          </p:cNvSpPr>
          <p:nvPr isPhoto="0" userDrawn="0">
            <p:ph type="body" sz="half" idx="13" hasCustomPrompt="0"/>
          </p:nvPr>
        </p:nvSpPr>
        <p:spPr bwMode="auto"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  <p:sp>
        <p:nvSpPr>
          <p:cNvPr id="16" name="TextBox 15" hidden="0"/>
          <p:cNvSpPr txBox="1"/>
          <p:nvPr isPhoto="0" userDrawn="0"/>
        </p:nvSpPr>
        <p:spPr bwMode="auto">
          <a:xfrm>
            <a:off x="583572" y="74811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ts val="0"/>
              </a:spcBef>
              <a:buNone/>
              <a:defRPr sz="3200" b="0" cap="all">
                <a:ln w="3175" cmpd="sng">
                  <a:noFill/>
                </a:ln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en-US" sz="72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7" name="TextBox 16" hidden="0"/>
          <p:cNvSpPr txBox="1"/>
          <p:nvPr isPhoto="0" userDrawn="0"/>
        </p:nvSpPr>
        <p:spPr bwMode="auto">
          <a:xfrm>
            <a:off x="9662809" y="3033524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ts val="0"/>
              </a:spcBef>
              <a:buNone/>
              <a:defRPr sz="3200" b="0" cap="all">
                <a:ln w="3175" cmpd="sng">
                  <a:noFill/>
                </a:ln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>
              <a:defRPr/>
            </a:pPr>
            <a:r>
              <a:rPr lang="en-US" sz="7200">
                <a:solidFill>
                  <a:schemeClr val="tx1"/>
                </a:solidFill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арточка имени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 hidden="0"/>
          <p:cNvSpPr/>
          <p:nvPr isPhoto="0" userDrawn="0"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 hidden="0"/>
          <p:cNvSpPr/>
          <p:nvPr isPhoto="0" userDrawn="0"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19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колонки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69222" y="753227"/>
            <a:ext cx="9624960" cy="108093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Text Placeholder 3" hidden="0"/>
          <p:cNvSpPr>
            <a:spLocks noGrp="1"/>
          </p:cNvSpPr>
          <p:nvPr isPhoto="0" userDrawn="0">
            <p:ph type="body" sz="half" idx="15" hasCustomPrompt="0"/>
          </p:nvPr>
        </p:nvSpPr>
        <p:spPr bwMode="auto"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0" name="Text Placeholder 3" hidden="0"/>
          <p:cNvSpPr>
            <a:spLocks noGrp="1"/>
          </p:cNvSpPr>
          <p:nvPr isPhoto="0" userDrawn="0">
            <p:ph type="body" sz="half" idx="16" hasCustomPrompt="0"/>
          </p:nvPr>
        </p:nvSpPr>
        <p:spPr bwMode="auto"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1" name="Text Placeholder 4" hidden="0"/>
          <p:cNvSpPr>
            <a:spLocks noGrp="1"/>
          </p:cNvSpPr>
          <p:nvPr isPhoto="0" userDrawn="0">
            <p:ph type="body" sz="quarter" idx="13" hasCustomPrompt="0"/>
          </p:nvPr>
        </p:nvSpPr>
        <p:spPr bwMode="auto"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2" name="Text Placeholder 3" hidden="0"/>
          <p:cNvSpPr>
            <a:spLocks noGrp="1"/>
          </p:cNvSpPr>
          <p:nvPr isPhoto="0" userDrawn="0">
            <p:ph type="body" sz="half" idx="17" hasCustomPrompt="0"/>
          </p:nvPr>
        </p:nvSpPr>
        <p:spPr bwMode="auto"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толбец с тремя рисунками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2" y="753227"/>
            <a:ext cx="9613860" cy="108093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9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Picture Placeholder 2" hidden="0"/>
          <p:cNvSpPr>
            <a:spLocks noChangeAspect="1" noGrp="1"/>
          </p:cNvSpPr>
          <p:nvPr isPhoto="0" userDrawn="0">
            <p:ph type="pic" idx="15" hasCustomPrompt="0"/>
          </p:nvPr>
        </p:nvSpPr>
        <p:spPr bwMode="auto"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rotWithShape="0" algn="tl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Text Placeholder 3" hidden="0"/>
          <p:cNvSpPr>
            <a:spLocks noGrp="1"/>
          </p:cNvSpPr>
          <p:nvPr isPhoto="0" userDrawn="0">
            <p:ph type="body" sz="half" idx="18" hasCustomPrompt="0"/>
          </p:nvPr>
        </p:nvSpPr>
        <p:spPr bwMode="auto"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2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3" name="Picture Placeholder 2" hidden="0"/>
          <p:cNvSpPr>
            <a:spLocks noChangeAspect="1" noGrp="1"/>
          </p:cNvSpPr>
          <p:nvPr isPhoto="0" userDrawn="0">
            <p:ph type="pic" idx="21" hasCustomPrompt="0"/>
          </p:nvPr>
        </p:nvSpPr>
        <p:spPr bwMode="auto"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rotWithShape="0" algn="tl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4" name="Text Placeholder 3" hidden="0"/>
          <p:cNvSpPr>
            <a:spLocks noGrp="1"/>
          </p:cNvSpPr>
          <p:nvPr isPhoto="0" userDrawn="0">
            <p:ph type="body" sz="half" idx="19" hasCustomPrompt="0"/>
          </p:nvPr>
        </p:nvSpPr>
        <p:spPr bwMode="auto"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5" name="Text Placeholder 4" hidden="0"/>
          <p:cNvSpPr>
            <a:spLocks noGrp="1"/>
          </p:cNvSpPr>
          <p:nvPr isPhoto="0" userDrawn="0">
            <p:ph type="body" sz="quarter" idx="13" hasCustomPrompt="0"/>
          </p:nvPr>
        </p:nvSpPr>
        <p:spPr bwMode="auto"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6" name="Picture Placeholder 2" hidden="0"/>
          <p:cNvSpPr>
            <a:spLocks noChangeAspect="1" noGrp="1"/>
          </p:cNvSpPr>
          <p:nvPr isPhoto="0" userDrawn="0">
            <p:ph type="pic" idx="22" hasCustomPrompt="0"/>
          </p:nvPr>
        </p:nvSpPr>
        <p:spPr bwMode="auto"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rotWithShape="0" algn="tl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7" name="Text Placeholder 3" hidden="0"/>
          <p:cNvSpPr>
            <a:spLocks noGrp="1"/>
          </p:cNvSpPr>
          <p:nvPr isPhoto="0" userDrawn="0">
            <p:ph type="body" sz="half" idx="20" hasCustomPrompt="0"/>
          </p:nvPr>
        </p:nvSpPr>
        <p:spPr bwMode="auto"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 hidden="0"/>
          <p:cNvSpPr/>
          <p:nvPr isPhoto="0" userDrawn="0"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hidden="0"/>
          <p:cNvSpPr/>
          <p:nvPr isPhoto="0" userDrawn="0"/>
        </p:nvSpPr>
        <p:spPr bwMode="auto"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10129231" y="609597"/>
            <a:ext cx="1073802" cy="435376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80322" y="609597"/>
            <a:ext cx="8870004" cy="532658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6807126" y="5936187"/>
            <a:ext cx="2743200" cy="365125"/>
          </a:xfrm>
        </p:spPr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680321" y="5936188"/>
            <a:ext cx="6126805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-1" y="4086906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 hidden="0"/>
          <p:cNvSpPr/>
          <p:nvPr isPhoto="0" userDrawn="0"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hidden="0"/>
          <p:cNvSpPr/>
          <p:nvPr isPhoto="0" userDrawn="0"/>
        </p:nvSpPr>
        <p:spPr bwMode="auto"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0729455" y="2869895"/>
            <a:ext cx="1154151" cy="1090789"/>
          </a:xfrm>
        </p:spPr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680319" y="2336873"/>
            <a:ext cx="4698358" cy="359931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5594123" y="2336873"/>
            <a:ext cx="4700058" cy="359931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19" y="753229"/>
            <a:ext cx="9613863" cy="1080937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06349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80322" y="3030008"/>
            <a:ext cx="4698355" cy="2906179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5594123" y="3030008"/>
            <a:ext cx="4700059" cy="2906179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685846" y="2336873"/>
            <a:ext cx="5608336" cy="359931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 hidden="0"/>
          <p:cNvSpPr/>
          <p:nvPr isPhoto="0" userDrawn="0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hidden="0"/>
          <p:cNvSpPr/>
          <p:nvPr isPhoto="0" userDrawn="0"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3" y="753227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4868332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dist="63500" dir="5040000" rotWithShape="0" algn="tl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 hidden="0"/>
          <p:cNvPicPr>
            <a:picLocks noChangeAspect="1"/>
          </p:cNvPicPr>
          <p:nvPr isPhoto="0" userDrawn="0"/>
        </p:nvPicPr>
        <p:blipFill>
          <a:blip r:embed="rId19">
            <a:alphaModFix amt="10000"/>
          </a:blip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1" y="753227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55F931-5AC5-4F56-97C5-5A2F917F60C3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963AAA-898E-4AD6-8CA0-64A78F3E3AFB}" type="slidenum">
              <a:rPr lang="ru-RU"/>
              <a:t/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Памятка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9. Помните о здоровье. Соблюдайте правила гигиены и здравый смысл при использовании компьютера и других устройств.</a:t>
            </a:r>
            <a:br>
              <a:rPr lang="ru-RU" sz="2000">
                <a:latin typeface="Calibri"/>
                <a:ea typeface="Calibri"/>
                <a:cs typeface="Times New Roman"/>
              </a:rPr>
            </a:br>
            <a:endParaRPr lang="ru-RU" sz="2000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3985456" y="2122605"/>
            <a:ext cx="4615204" cy="46152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1" y="921811"/>
            <a:ext cx="9613861" cy="1080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400">
                <a:latin typeface="Times New Roman"/>
                <a:ea typeface="Calibri"/>
                <a:cs typeface="Times New Roman"/>
              </a:rPr>
              <a:t>10. Не забывайте, что интернет - это только средство для общения и получения информации. Не позволяйте интернету заменить реальную жизнь и наслаждайтесь своей жизнью в полной мере.</a:t>
            </a:r>
            <a:br>
              <a:rPr lang="ru-RU" sz="1800">
                <a:latin typeface="Calibri"/>
                <a:ea typeface="Calibri"/>
                <a:cs typeface="Times New Roman"/>
              </a:rPr>
            </a:br>
            <a:endParaRPr lang="ru-RU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682108" y="2217531"/>
            <a:ext cx="7349787" cy="43823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1. Установите конкретные цели перед использованием интернета и придерживайтесь их. Используйте интернет для получения информации, обучения или развлечений в разумных пределах.</a:t>
            </a:r>
            <a:br>
              <a:rPr lang="ru-RU" sz="1800">
                <a:latin typeface="Calibri"/>
                <a:ea typeface="Calibri"/>
                <a:cs typeface="Times New Roman"/>
              </a:rPr>
            </a:br>
            <a:endParaRPr lang="ru-RU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3478406" y="2027582"/>
            <a:ext cx="4865555" cy="46316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2. Ограничьте время, проводимое в интернете. Установите время, которое вы готовы потратить в интернете, и следите за его выполнением. Помните, что слишком длительное использование интернета может привести к зависимости и другим проблемам.</a:t>
            </a:r>
            <a:br>
              <a:rPr lang="ru-RU" sz="2000">
                <a:latin typeface="Calibri"/>
                <a:ea typeface="Calibri"/>
                <a:cs typeface="Times New Roman"/>
              </a:rPr>
            </a:br>
            <a:endParaRPr lang="ru-RU" sz="2000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349533" y="2045253"/>
            <a:ext cx="6966745" cy="46410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3. Сбалансируйте свое время в интернете и в реальной жизни. Найдите время для физических упражнений, чтения книг, встреч с друзьями и других деятельностей вне интернета.</a:t>
            </a:r>
            <a:br>
              <a:rPr lang="ru-RU" sz="2000">
                <a:latin typeface="Calibri"/>
                <a:ea typeface="Calibri"/>
                <a:cs typeface="Times New Roman"/>
              </a:rPr>
            </a:br>
            <a:endParaRPr lang="ru-RU" sz="2000"/>
          </a:p>
        </p:txBody>
      </p:sp>
      <p:pic>
        <p:nvPicPr>
          <p:cNvPr id="4" name="Рисунок 3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769903" y="2336873"/>
            <a:ext cx="7434695" cy="42097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4. Используйте интернет как инструмент, а не как средство для замещения реальной жизни. Не забывайте оффлайн мир и наслаждайтесь своей жизнью в реальности.</a:t>
            </a:r>
            <a:br>
              <a:rPr lang="ru-RU" sz="2000">
                <a:latin typeface="Calibri"/>
                <a:ea typeface="Calibri"/>
                <a:cs typeface="Times New Roman"/>
              </a:rPr>
            </a:br>
            <a:endParaRPr lang="ru-RU" sz="2000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1414585" y="2376557"/>
            <a:ext cx="8879597" cy="41965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000">
                <a:latin typeface="Times New Roman"/>
                <a:ea typeface="Calibri"/>
                <a:cs typeface="Times New Roman"/>
              </a:rPr>
              <a:t>5. Будьте внимательны к своим эмоциям при использовании интернета. Интернет может быть источником стресса, депрессии и других эмоциональных проблем. Обратите внимание на свое настроение и сделайте перерыв, если вы чувствуете себя нервным или усталым.</a:t>
            </a:r>
            <a:br>
              <a:rPr lang="ru-RU" sz="2000">
                <a:latin typeface="Calibri"/>
                <a:ea typeface="Calibri"/>
                <a:cs typeface="Times New Roman"/>
              </a:rPr>
            </a:br>
            <a:endParaRPr lang="ru-RU" sz="2000"/>
          </a:p>
        </p:txBody>
      </p:sp>
      <p:pic>
        <p:nvPicPr>
          <p:cNvPr id="4" name="Рисунок 3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2164339" y="2217160"/>
            <a:ext cx="6993515" cy="43486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>
                <a:latin typeface="Times New Roman"/>
                <a:ea typeface="Calibri"/>
                <a:cs typeface="Times New Roman"/>
              </a:rPr>
              <a:t>6. Будьте осторожны в социальных сетях. Не публикуйте личную информацию, не добавляйте незнакомцев в свои контакты и не открывайте подозрительные ссылки.</a:t>
            </a:r>
            <a:br>
              <a:rPr lang="ru-RU" sz="2400">
                <a:latin typeface="Calibri"/>
                <a:ea typeface="Calibri"/>
                <a:cs typeface="Times New Roman"/>
              </a:rPr>
            </a:br>
            <a:endParaRPr lang="ru-RU" sz="2400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244430" y="2230783"/>
            <a:ext cx="7703140" cy="43330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1" y="806236"/>
            <a:ext cx="9613861" cy="1080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700">
                <a:latin typeface="Times New Roman"/>
                <a:ea typeface="Calibri"/>
                <a:cs typeface="Times New Roman"/>
              </a:rPr>
              <a:t>7.Изучайте новые технологии и узнавайте, как использовать интернет более эффективно и безопасно. Найдите информацию о том, как защитить свой компьютер от вирусов и других угроз.</a:t>
            </a:r>
            <a:br>
              <a:rPr lang="ru-RU" sz="1800">
                <a:latin typeface="Calibri"/>
                <a:ea typeface="Calibri"/>
                <a:cs typeface="Times New Roman"/>
              </a:rPr>
            </a:br>
            <a:endParaRPr lang="ru-RU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672216" y="2138017"/>
            <a:ext cx="6847567" cy="45615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0321" y="921811"/>
            <a:ext cx="9613861" cy="1080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200">
                <a:latin typeface="Times New Roman"/>
                <a:ea typeface="Calibri"/>
                <a:cs typeface="Times New Roman"/>
              </a:rPr>
              <a:t>8. Обратитесь за помощью, если у вас возникают проблемы с интернет-зависимостью. Поговорите со своими близкими или обратитесь к специалисту, если вы не можете контролировать свое время, проводимое в интернете.</a:t>
            </a:r>
            <a:br>
              <a:rPr lang="ru-RU" sz="1800">
                <a:latin typeface="Calibri"/>
                <a:ea typeface="Calibri"/>
                <a:cs typeface="Times New Roman"/>
              </a:rPr>
            </a:br>
            <a:endParaRPr lang="ru-RU"/>
          </a:p>
        </p:txBody>
      </p:sp>
      <p:pic>
        <p:nvPicPr>
          <p:cNvPr id="5" name="Объект 4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763824" y="2164522"/>
            <a:ext cx="6664349" cy="44140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Берлин">
      <a:fillStyleLst>
        <a:solidFill>
          <a:schemeClr val="phClr"/>
        </a:solidFill>
        <a:gradFill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0</TotalTime>
  <Words>0</Words>
  <Application>R7-Office/7.1.1.35</Application>
  <DocSecurity>0</DocSecurity>
  <PresentationFormat>Широкоэкранный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</dc:title>
  <dc:subject/>
  <dc:creator>Константин Некрасов</dc:creator>
  <cp:keywords/>
  <dc:description/>
  <dc:identifier/>
  <dc:language/>
  <cp:lastModifiedBy>Анна Жигалова</cp:lastModifiedBy>
  <cp:revision>3</cp:revision>
  <dcterms:created xsi:type="dcterms:W3CDTF">2023-04-10T13:45:56Z</dcterms:created>
  <dcterms:modified xsi:type="dcterms:W3CDTF">2023-04-28T08:52:43Z</dcterms:modified>
  <cp:category/>
  <cp:contentStatus/>
  <cp:version/>
</cp:coreProperties>
</file>